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5" r:id="rId5"/>
    <p:sldId id="266" r:id="rId6"/>
    <p:sldId id="267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g792SR1n/UEXwwkknMUAokbhR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4" Type="http://schemas.openxmlformats.org/officeDocument/2006/relationships/slide" Target="slides/slide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1298" y="223009"/>
            <a:ext cx="1308102" cy="13708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6103088" y="1042558"/>
            <a:ext cx="4572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 smtClean="0">
                <a:latin typeface="Calibri"/>
                <a:ea typeface="Calibri"/>
                <a:cs typeface="Calibri"/>
                <a:sym typeface="Calibri"/>
              </a:rPr>
              <a:t>Food our fuel</a:t>
            </a:r>
            <a:endParaRPr sz="5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 l="3392" t="5189" r="3392" b="5189"/>
          <a:stretch>
            <a:fillRect/>
          </a:stretch>
        </p:blipFill>
        <p:spPr bwMode="auto">
          <a:xfrm>
            <a:off x="4399472" y="2800762"/>
            <a:ext cx="8333091" cy="52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is in the food?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does  ‘Healthy food’ mean to you?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does ‘unhealthy food’ mean to you?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Nutrients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13321" y="1079500"/>
          <a:ext cx="12326678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0678"/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MACRONUTRIENTS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MICRONUTRIENTS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Nutrients that our body needs in large amounts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Nutrients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that our body needs in small amounts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Proteins, carbohydrates and fats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Vitamins and minerals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They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provide our body with energy,</a:t>
                      </a:r>
                    </a:p>
                    <a:p>
                      <a:r>
                        <a:rPr lang="en-US" sz="2400" baseline="0" dirty="0" smtClean="0">
                          <a:latin typeface="Arial Black" pitchFamily="34" charset="0"/>
                        </a:rPr>
                        <a:t>They help our body grow and heal wounds</a:t>
                      </a:r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They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help our body fight against diseases and keeps our body healthy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4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9510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rgbClr val="FF0000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rgbClr val="009900"/>
                </a:solidFill>
                <a:latin typeface="Cambria"/>
                <a:ea typeface="Cambria"/>
                <a:sym typeface="Cambria"/>
              </a:rPr>
              <a:t>Carbohydrates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Carbohydrates provides energy to our body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Carbohydrates are called energy-giving food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Healthy  sources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Cereals(rice, wheat , oats)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fruits(banana, orange, strawberry, orange, apple) 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vegetables( carrot, potato, beetroot)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honey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Unhealthy 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Pastries, biscuits, colas, chocolates, cream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22755" y="3436422"/>
            <a:ext cx="42957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5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8956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Fats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Fats provide more energy than carbohydrates, Fats are also energy-giving food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Keep our body warm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Our body stores excess fat as a store of energy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Healthy 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Oils, nuts and seeds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Unhealthy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Pastries, biscuits, cookies, doughnuts, fries, packaged foods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81920" y="2818625"/>
            <a:ext cx="4908907" cy="396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6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840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Proteins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Proteins are body building foods</a:t>
            </a: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They help to build our body  and repair  mechanisms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Plant sources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Nuts, beans, seeds, spinach and greens, peas, lentils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Animal sources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Dairy products, egg and meat of animals</a:t>
            </a: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95373" y="2983761"/>
            <a:ext cx="4656653" cy="407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268</Words>
  <Application>Microsoft Office PowerPoint</Application>
  <PresentationFormat>Custom</PresentationFormat>
  <Paragraphs>92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user2</cp:lastModifiedBy>
  <cp:revision>19</cp:revision>
  <dcterms:created xsi:type="dcterms:W3CDTF">2006-08-16T00:00:00Z</dcterms:created>
  <dcterms:modified xsi:type="dcterms:W3CDTF">2023-06-11T15:02:27Z</dcterms:modified>
</cp:coreProperties>
</file>